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5"/>
  </p:notesMasterIdLst>
  <p:handoutMasterIdLst>
    <p:handoutMasterId r:id="rId16"/>
  </p:handoutMasterIdLst>
  <p:sldIdLst>
    <p:sldId id="267" r:id="rId7"/>
    <p:sldId id="271" r:id="rId8"/>
    <p:sldId id="274" r:id="rId9"/>
    <p:sldId id="282" r:id="rId10"/>
    <p:sldId id="276" r:id="rId11"/>
    <p:sldId id="277" r:id="rId12"/>
    <p:sldId id="278"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B582C8-8287-EA49-DE45-F8A37C38E7A1}" name="Philippe C Dixon, Dr" initials="" userId="S::philippe.dixon@mcgill.ca::dbbab7fb-b507-4ea1-94eb-b87b669678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6" autoAdjust="0"/>
    <p:restoredTop sz="76332"/>
  </p:normalViewPr>
  <p:slideViewPr>
    <p:cSldViewPr snapToGrid="0">
      <p:cViewPr varScale="1">
        <p:scale>
          <a:sx n="106" d="100"/>
          <a:sy n="106" d="100"/>
        </p:scale>
        <p:origin x="720"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4</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5</a:t>
            </a:fld>
            <a:endParaRPr lang="en-CA"/>
          </a:p>
        </p:txBody>
      </p:sp>
    </p:spTree>
    <p:extLst>
      <p:ext uri="{BB962C8B-B14F-4D97-AF65-F5344CB8AC3E}">
        <p14:creationId xmlns:p14="http://schemas.microsoft.com/office/powerpoint/2010/main" val="389209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7</a:t>
            </a:fld>
            <a:endParaRPr lang="en-CA"/>
          </a:p>
        </p:txBody>
      </p:sp>
    </p:spTree>
    <p:extLst>
      <p:ext uri="{BB962C8B-B14F-4D97-AF65-F5344CB8AC3E}">
        <p14:creationId xmlns:p14="http://schemas.microsoft.com/office/powerpoint/2010/main" val="1797848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5.png"/><Relationship Id="rId26" Type="http://schemas.openxmlformats.org/officeDocument/2006/relationships/image" Target="../media/image2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customXml" Target="../ink/ink13.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customXml" Target="../ink/ink4.xml"/><Relationship Id="rId24" Type="http://schemas.openxmlformats.org/officeDocument/2006/relationships/image" Target="../media/image28.png"/><Relationship Id="rId32" Type="http://schemas.openxmlformats.org/officeDocument/2006/relationships/image" Target="../media/image32.png"/><Relationship Id="rId37" Type="http://schemas.openxmlformats.org/officeDocument/2006/relationships/customXml" Target="../ink/ink17.xml"/><Relationship Id="rId40" Type="http://schemas.openxmlformats.org/officeDocument/2006/relationships/image" Target="../media/image3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0.png"/><Relationship Id="rId36"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customXml" Target="../ink/ink12.xml"/><Relationship Id="rId30" Type="http://schemas.openxmlformats.org/officeDocument/2006/relationships/image" Target="../media/image31.png"/><Relationship Id="rId35" Type="http://schemas.openxmlformats.org/officeDocument/2006/relationships/customXml" Target="../ink/ink16.xml"/><Relationship Id="rId8" Type="http://schemas.openxmlformats.org/officeDocument/2006/relationships/image" Target="../media/image20.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75000"/>
                    </a:schemeClr>
                  </a:solidFill>
                </a:rPr>
                <a:t>subj_list</a:t>
              </a:r>
              <a:r>
                <a:rPr lang="en-CA" dirty="0">
                  <a:solidFill>
                    <a:schemeClr val="bg2">
                      <a:lumMod val="7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52102" cy="369332"/>
          </a:xfrm>
          <a:prstGeom prst="rect">
            <a:avLst/>
          </a:prstGeom>
          <a:noFill/>
        </p:spPr>
        <p:txBody>
          <a:bodyPr wrap="none" rtlCol="0">
            <a:spAutoFit/>
          </a:bodyPr>
          <a:lstStyle/>
          <a:p>
            <a:r>
              <a:rPr lang="en-CA"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391728" cy="369332"/>
          </a:xfrm>
          <a:prstGeom prst="rect">
            <a:avLst/>
          </a:prstGeom>
          <a:noFill/>
        </p:spPr>
        <p:txBody>
          <a:bodyPr wrap="none" rtlCol="0">
            <a:spAutoFit/>
          </a:bodyPr>
          <a:lstStyle/>
          <a:p>
            <a:r>
              <a:rPr lang="en-CA"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75000"/>
                  </a:schemeClr>
                </a:solidFill>
                <a:effectLst/>
                <a:latin typeface="system-ui"/>
              </a:rPr>
              <a:t>my_dict</a:t>
            </a:r>
            <a:r>
              <a:rPr lang="en-CA" b="0" i="0" u="none" strike="noStrike" noProof="0" dirty="0">
                <a:solidFill>
                  <a:schemeClr val="bg2">
                    <a:lumMod val="75000"/>
                  </a:schemeClr>
                </a:solidFill>
                <a:effectLst/>
                <a:latin typeface="system-ui"/>
              </a:rPr>
              <a:t> = {</a:t>
            </a:r>
          </a:p>
          <a:p>
            <a:pPr lvl="1" algn="l"/>
            <a:r>
              <a:rPr lang="en-CA" b="0" i="0" u="none" strike="noStrike" noProof="0" dirty="0">
                <a:solidFill>
                  <a:schemeClr val="bg2">
                    <a:lumMod val="75000"/>
                  </a:schemeClr>
                </a:solidFill>
                <a:effectLst/>
                <a:latin typeface="system-ui"/>
              </a:rPr>
              <a:t>	           "</a:t>
            </a:r>
            <a:r>
              <a:rPr lang="en-CA" b="0" i="0" u="none" strike="noStrike" noProof="0" dirty="0" err="1">
                <a:solidFill>
                  <a:schemeClr val="bg2">
                    <a:lumMod val="75000"/>
                  </a:schemeClr>
                </a:solidFill>
                <a:effectLst/>
                <a:latin typeface="system-ui"/>
              </a:rPr>
              <a:t>ppID</a:t>
            </a:r>
            <a:r>
              <a:rPr lang="en-CA" b="0" i="0" u="none" strike="noStrike" noProof="0" dirty="0">
                <a:solidFill>
                  <a:schemeClr val="bg2">
                    <a:lumMod val="75000"/>
                  </a:schemeClr>
                </a:solidFill>
                <a:effectLst/>
                <a:latin typeface="system-ui"/>
              </a:rPr>
              <a:t>": 1, </a:t>
            </a:r>
          </a:p>
          <a:p>
            <a:pPr lvl="1" algn="l"/>
            <a:r>
              <a:rPr lang="en-CA" b="0" i="0" u="none" strike="noStrike" noProof="0" dirty="0">
                <a:solidFill>
                  <a:schemeClr val="bg2">
                    <a:lumMod val="75000"/>
                  </a:schemeClr>
                </a:solidFill>
                <a:effectLst/>
                <a:latin typeface="system-ui"/>
              </a:rPr>
              <a:t>	</a:t>
            </a:r>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"sensor": "Sensor", </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"data": [14, 47, 41, 6, 35, 12, 27, 48, 0, 25, 11, 		         36, 26, 28, 32]</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Tree>
    <p:extLst>
      <p:ext uri="{BB962C8B-B14F-4D97-AF65-F5344CB8AC3E}">
        <p14:creationId xmlns:p14="http://schemas.microsoft.com/office/powerpoint/2010/main" val="3824576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217371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923330"/>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dirty="0"/>
              <a:t>Indentation is important</a:t>
            </a:r>
          </a:p>
        </p:txBody>
      </p:sp>
    </p:spTree>
    <p:extLst>
      <p:ext uri="{BB962C8B-B14F-4D97-AF65-F5344CB8AC3E}">
        <p14:creationId xmlns:p14="http://schemas.microsoft.com/office/powerpoint/2010/main" val="41643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736934" y="2636585"/>
            <a:ext cx="2819400" cy="2819400"/>
          </a:xfrm>
          <a:prstGeom prst="rect">
            <a:avLst/>
          </a:prstGeom>
        </p:spPr>
      </p:pic>
    </p:spTree>
    <p:extLst>
      <p:ext uri="{BB962C8B-B14F-4D97-AF65-F5344CB8AC3E}">
        <p14:creationId xmlns:p14="http://schemas.microsoft.com/office/powerpoint/2010/main" val="4194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281917457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docProps/app.xml><?xml version="1.0" encoding="utf-8"?>
<Properties xmlns="http://schemas.openxmlformats.org/officeDocument/2006/extended-properties" xmlns:vt="http://schemas.openxmlformats.org/officeDocument/2006/docPropsVTypes">
  <Template>Kantoorthema</Template>
  <TotalTime>6462</TotalTime>
  <Words>1014</Words>
  <Application>Microsoft Macintosh PowerPoint</Application>
  <PresentationFormat>Breedbeeld</PresentationFormat>
  <Paragraphs>90</Paragraphs>
  <Slides>8</Slides>
  <Notes>5</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8</vt:i4>
      </vt:variant>
    </vt:vector>
  </HeadingPairs>
  <TitlesOfParts>
    <vt:vector size="16"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37</cp:revision>
  <dcterms:created xsi:type="dcterms:W3CDTF">2024-07-25T14:22:01Z</dcterms:created>
  <dcterms:modified xsi:type="dcterms:W3CDTF">2024-09-04T20:15:21Z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